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96D0E-4C38-244B-B1DA-74588931CA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8D1008-9098-4C48-8D85-99F0A47CC1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AF958-92B6-8D43-9AF4-5B5941CD2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8A43-29EE-2540-8E34-41F2902A576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00A9A-7303-9C43-8B3C-A2DA08439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FFD83-416D-8F46-91DF-9804B5FE7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4ADB-2F5A-104B-8275-BA3D23842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02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A5085-D89B-8446-8795-3E0A1AAF4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0A61DF-0E1B-7A4E-81D4-E7F44B397F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A80CF-0F2C-4341-B530-2EC9DC4E6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8A43-29EE-2540-8E34-41F2902A576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D928D-4F16-A44C-90C8-44E55F7DD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2F118-02F1-9145-89B0-584D9426D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4ADB-2F5A-104B-8275-BA3D23842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73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FF78F8-7EDF-D94D-8B8C-F92131BF88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F039A4-FBC7-DD48-A531-ACF5CA036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58E94-3BE9-754C-8106-2E28B4ABB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8A43-29EE-2540-8E34-41F2902A576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B451F-03E7-0342-80FA-4090D4935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C47F8-7AAE-D343-82A3-C9C86DC36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4ADB-2F5A-104B-8275-BA3D23842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39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1F4DC-F270-964E-8D76-3A9BCE328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95E2A-EB27-B94E-B705-C0B55A714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A70B3-7483-7046-9402-237943A1D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8A43-29EE-2540-8E34-41F2902A576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3809C-74FD-194B-91F3-BF7618A29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9FDA08-0546-E348-969F-B8F996AEE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4ADB-2F5A-104B-8275-BA3D23842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3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0D8C6-76AA-2048-8074-4AF5DF0B4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A96E17-6E7E-654F-BD6B-F3F1742D2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41E2E8-47E6-2E4B-BE98-2C3648EC7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8A43-29EE-2540-8E34-41F2902A576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FFC09-74C7-874B-9C2D-9D14C2560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21ECD-DBDC-E548-97AC-6549D3B8F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4ADB-2F5A-104B-8275-BA3D23842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11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847D5-32D5-5346-A367-FC7B07330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ECAE1-47F5-4643-A362-865E7698E3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06D68E-3696-E040-A8D9-CF30B2F40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A25C6-7743-A74B-BB08-34C365E88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8A43-29EE-2540-8E34-41F2902A576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0ABAE4-2520-BE42-AC56-4363850E0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5E58CC-489E-BE47-B8C2-4874591AB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4ADB-2F5A-104B-8275-BA3D23842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475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2BFC7-9EF2-AF4D-9BB3-D55B8BDFC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6FED59-EF3D-6B45-AE09-C76F8B7E1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B39018-D95A-E04E-966F-96E06AD6FB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246288-F545-6D46-8C97-D0C85AE0B4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D96EBA-BE0E-6E4C-9244-EF52DF51AD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0A43BF-4F72-9F46-8645-553A169A7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8A43-29EE-2540-8E34-41F2902A576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9E3A6D-E1D8-B34E-936E-EDA7243AB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8D7749-673E-4347-92B9-E10010470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4ADB-2F5A-104B-8275-BA3D23842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7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488A9-C913-7446-B014-5074A4737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55B4F5-54C6-2041-9DA5-AD29734F8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8A43-29EE-2540-8E34-41F2902A576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6970CA-5AD5-4846-B6F0-A94707FE8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6A24B1-0870-A349-8AA9-FA2213BA1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4ADB-2F5A-104B-8275-BA3D23842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99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2D610C-2010-8C4A-9656-0897AC31C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8A43-29EE-2540-8E34-41F2902A576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460651-3175-C34D-90E1-5F3A3CDB4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44496-5172-014F-98CB-2BF4E7108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4ADB-2F5A-104B-8275-BA3D23842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71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29E62-C14F-A24F-9397-70764040F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42335-5FFF-8342-8012-B3A417415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0A96D2-CCE9-D142-A33A-E00CE9432F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823636-2DE5-5648-9D45-5C73C0A3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8A43-29EE-2540-8E34-41F2902A576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5947A0-B311-6044-A637-68269E66F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8D2BE2-757E-024E-8038-4B5CCD76E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4ADB-2F5A-104B-8275-BA3D23842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2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6CDA5-9B06-C147-9BDD-B0FCC31F9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3FB975-A0AB-7E4C-80E8-E679F81E42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85CBD-8914-B34D-A09D-02B66EB2E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0E1B04-B502-6941-B0BC-8E7F6973B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8A43-29EE-2540-8E34-41F2902A576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A50C04-C699-FB4D-9622-ECC17245E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90940C-322E-A04A-9D05-F26EDE9EF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4ADB-2F5A-104B-8275-BA3D23842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863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5CFF5B-9043-1841-8D05-A16818BF2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ED84A-365F-1B46-AB2D-B9953FFF0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7DF616-5477-7847-BE32-B77BC6C763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88A43-29EE-2540-8E34-41F2902A576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142FC-8C87-1445-9137-46867ACF0B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2A490-8AE4-624C-9979-5988FEB8A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F4ADB-2F5A-104B-8275-BA3D23842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11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L3eTqsB73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odandwine.com/news/california-raisins-history" TargetMode="External"/><Relationship Id="rId2" Type="http://schemas.openxmlformats.org/officeDocument/2006/relationships/hyperlink" Target="https://www.mentalfloss.com/article/92643/california-raisins-how-bunch-dried-grapes-became-hit-ban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ivileats.com/2021/01/05/does-regenerative-agriculture-have-a-race-problem/amp/" TargetMode="External"/><Relationship Id="rId5" Type="http://schemas.openxmlformats.org/officeDocument/2006/relationships/hyperlink" Target="https://www.ferris.edu/HTMLS/news/jimcrow/origins.htm" TargetMode="External"/><Relationship Id="rId4" Type="http://schemas.openxmlformats.org/officeDocument/2006/relationships/hyperlink" Target="https://www.mashed.com/212383/the-real-reason-the-california-raisins-disappeare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BA796-E0A6-6A4E-BA4E-9DDF5BC803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California Raisins: The Terroir of New World Racism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FF31EE-30CF-5B48-8F0C-70C3D8CB6D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60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B9759-6E26-864E-9355-E3477E10F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46EC3-4CE4-DC4B-83C2-5DF283257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https://www.youtube.com/watch?v=JL3eTqsB73I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Commercials</a:t>
            </a:r>
          </a:p>
        </p:txBody>
      </p:sp>
    </p:spTree>
    <p:extLst>
      <p:ext uri="{BB962C8B-B14F-4D97-AF65-F5344CB8AC3E}">
        <p14:creationId xmlns:p14="http://schemas.microsoft.com/office/powerpoint/2010/main" val="4227240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25823-301E-EC46-8635-F91282F56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50E79-F3EE-634F-8A53-190CBD2BF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904" y="1441173"/>
            <a:ext cx="10515600" cy="3453641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hlinkClick r:id="rId2"/>
              </a:rPr>
              <a:t>https://www.mentalfloss.com/article/92643/california-raisins-how-bunch-dried-grapes-became-hit-band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3"/>
              </a:rPr>
              <a:t>https://www.foodandwine.com/news/california-raisins-history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4"/>
              </a:rPr>
              <a:t>https://www.mashed.com/212383/the-real-reason-the-california-raisins-disappeared/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5"/>
              </a:rPr>
              <a:t>https://www.ferris.edu/HTMLS/news/jimcrow/origins.htm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6"/>
              </a:rPr>
              <a:t>https://civileats.com/2021/01/05/does-regenerative-agriculture-have-a-race-problem/amp/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180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3619</TotalTime>
  <Words>88</Words>
  <Application>Microsoft Macintosh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California Raisins: The Terroir of New World Racism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California Raisins: The Terroir of New World Racism</dc:title>
  <dc:creator>Williams, Sarah</dc:creator>
  <cp:lastModifiedBy>Williams, Sarah</cp:lastModifiedBy>
  <cp:revision>3</cp:revision>
  <dcterms:created xsi:type="dcterms:W3CDTF">2021-01-11T07:39:42Z</dcterms:created>
  <dcterms:modified xsi:type="dcterms:W3CDTF">2021-01-13T19:59:14Z</dcterms:modified>
</cp:coreProperties>
</file>