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257" r:id="rId3"/>
    <p:sldId id="258" r:id="rId4"/>
    <p:sldId id="259" r:id="rId5"/>
    <p:sldId id="260" r:id="rId6"/>
    <p:sldId id="263" r:id="rId7"/>
    <p:sldId id="261"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BAAF4-4A9F-4BFA-ABCF-D1C6F4B44E97}" v="1752" dt="2024-02-27T04:31:07.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LH" userId="S::mlh1@evergreen.edu::09acdf13-ebfb-437a-9891-9d1c05c3afbc" providerId="AD" clId="Web-{1BCBAAF4-4A9F-4BFA-ABCF-D1C6F4B44E97}"/>
    <pc:docChg chg="addSld delSld modSld sldOrd addMainMaster delMainMaster">
      <pc:chgData name="MLH" userId="S::mlh1@evergreen.edu::09acdf13-ebfb-437a-9891-9d1c05c3afbc" providerId="AD" clId="Web-{1BCBAAF4-4A9F-4BFA-ABCF-D1C6F4B44E97}" dt="2024-02-27T04:31:06.124" v="1742" actId="20577"/>
      <pc:docMkLst>
        <pc:docMk/>
      </pc:docMkLst>
      <pc:sldChg chg="addSp modSp mod setBg modClrScheme chgLayout">
        <pc:chgData name="MLH" userId="S::mlh1@evergreen.edu::09acdf13-ebfb-437a-9891-9d1c05c3afbc" providerId="AD" clId="Web-{1BCBAAF4-4A9F-4BFA-ABCF-D1C6F4B44E97}" dt="2024-02-27T03:45:02.381" v="165" actId="20577"/>
        <pc:sldMkLst>
          <pc:docMk/>
          <pc:sldMk cId="109857222" sldId="256"/>
        </pc:sldMkLst>
        <pc:spChg chg="mod">
          <ac:chgData name="MLH" userId="S::mlh1@evergreen.edu::09acdf13-ebfb-437a-9891-9d1c05c3afbc" providerId="AD" clId="Web-{1BCBAAF4-4A9F-4BFA-ABCF-D1C6F4B44E97}" dt="2024-02-27T03:42:36.519" v="68"/>
          <ac:spMkLst>
            <pc:docMk/>
            <pc:sldMk cId="109857222" sldId="256"/>
            <ac:spMk id="2" creationId="{00000000-0000-0000-0000-000000000000}"/>
          </ac:spMkLst>
        </pc:spChg>
        <pc:spChg chg="mod">
          <ac:chgData name="MLH" userId="S::mlh1@evergreen.edu::09acdf13-ebfb-437a-9891-9d1c05c3afbc" providerId="AD" clId="Web-{1BCBAAF4-4A9F-4BFA-ABCF-D1C6F4B44E97}" dt="2024-02-27T03:45:02.381" v="165" actId="20577"/>
          <ac:spMkLst>
            <pc:docMk/>
            <pc:sldMk cId="109857222" sldId="256"/>
            <ac:spMk id="3" creationId="{00000000-0000-0000-0000-000000000000}"/>
          </ac:spMkLst>
        </pc:spChg>
        <pc:spChg chg="add">
          <ac:chgData name="MLH" userId="S::mlh1@evergreen.edu::09acdf13-ebfb-437a-9891-9d1c05c3afbc" providerId="AD" clId="Web-{1BCBAAF4-4A9F-4BFA-ABCF-D1C6F4B44E97}" dt="2024-02-27T03:42:36.519" v="68"/>
          <ac:spMkLst>
            <pc:docMk/>
            <pc:sldMk cId="109857222" sldId="256"/>
            <ac:spMk id="9" creationId="{A9286AD2-18A9-4868-A4E3-7A2097A20810}"/>
          </ac:spMkLst>
        </pc:spChg>
        <pc:picChg chg="add">
          <ac:chgData name="MLH" userId="S::mlh1@evergreen.edu::09acdf13-ebfb-437a-9891-9d1c05c3afbc" providerId="AD" clId="Web-{1BCBAAF4-4A9F-4BFA-ABCF-D1C6F4B44E97}" dt="2024-02-27T03:42:36.519" v="68"/>
          <ac:picMkLst>
            <pc:docMk/>
            <pc:sldMk cId="109857222" sldId="256"/>
            <ac:picMk id="4" creationId="{30AA3C90-893D-73DD-564B-64B7893E6B66}"/>
          </ac:picMkLst>
        </pc:picChg>
        <pc:cxnChg chg="add">
          <ac:chgData name="MLH" userId="S::mlh1@evergreen.edu::09acdf13-ebfb-437a-9891-9d1c05c3afbc" providerId="AD" clId="Web-{1BCBAAF4-4A9F-4BFA-ABCF-D1C6F4B44E97}" dt="2024-02-27T03:42:36.519" v="68"/>
          <ac:cxnSpMkLst>
            <pc:docMk/>
            <pc:sldMk cId="109857222" sldId="256"/>
            <ac:cxnSpMk id="11" creationId="{E7A7CD63-7EC3-44F3-95D0-595C4019FF24}"/>
          </ac:cxnSpMkLst>
        </pc:cxnChg>
      </pc:sldChg>
      <pc:sldChg chg="modSp new">
        <pc:chgData name="MLH" userId="S::mlh1@evergreen.edu::09acdf13-ebfb-437a-9891-9d1c05c3afbc" providerId="AD" clId="Web-{1BCBAAF4-4A9F-4BFA-ABCF-D1C6F4B44E97}" dt="2024-02-27T03:58:15.194" v="435" actId="20577"/>
        <pc:sldMkLst>
          <pc:docMk/>
          <pc:sldMk cId="1531755880" sldId="257"/>
        </pc:sldMkLst>
        <pc:spChg chg="mod">
          <ac:chgData name="MLH" userId="S::mlh1@evergreen.edu::09acdf13-ebfb-437a-9891-9d1c05c3afbc" providerId="AD" clId="Web-{1BCBAAF4-4A9F-4BFA-ABCF-D1C6F4B44E97}" dt="2024-02-27T03:58:15.194" v="435" actId="20577"/>
          <ac:spMkLst>
            <pc:docMk/>
            <pc:sldMk cId="1531755880" sldId="257"/>
            <ac:spMk id="2" creationId="{54172D1A-983A-D96F-4463-AB8F6771FD4B}"/>
          </ac:spMkLst>
        </pc:spChg>
        <pc:spChg chg="mod">
          <ac:chgData name="MLH" userId="S::mlh1@evergreen.edu::09acdf13-ebfb-437a-9891-9d1c05c3afbc" providerId="AD" clId="Web-{1BCBAAF4-4A9F-4BFA-ABCF-D1C6F4B44E97}" dt="2024-02-27T03:57:49.459" v="434" actId="20577"/>
          <ac:spMkLst>
            <pc:docMk/>
            <pc:sldMk cId="1531755880" sldId="257"/>
            <ac:spMk id="3" creationId="{01D82227-77FF-AB8F-4916-58FAAA4ABC91}"/>
          </ac:spMkLst>
        </pc:spChg>
      </pc:sldChg>
      <pc:sldChg chg="modSp new">
        <pc:chgData name="MLH" userId="S::mlh1@evergreen.edu::09acdf13-ebfb-437a-9891-9d1c05c3afbc" providerId="AD" clId="Web-{1BCBAAF4-4A9F-4BFA-ABCF-D1C6F4B44E97}" dt="2024-02-27T03:59:23.773" v="452" actId="20577"/>
        <pc:sldMkLst>
          <pc:docMk/>
          <pc:sldMk cId="3714114916" sldId="258"/>
        </pc:sldMkLst>
        <pc:spChg chg="mod">
          <ac:chgData name="MLH" userId="S::mlh1@evergreen.edu::09acdf13-ebfb-437a-9891-9d1c05c3afbc" providerId="AD" clId="Web-{1BCBAAF4-4A9F-4BFA-ABCF-D1C6F4B44E97}" dt="2024-02-27T03:58:37.225" v="445" actId="20577"/>
          <ac:spMkLst>
            <pc:docMk/>
            <pc:sldMk cId="3714114916" sldId="258"/>
            <ac:spMk id="2" creationId="{D8C9DAE6-025A-89AD-5FC5-CE851DB0892D}"/>
          </ac:spMkLst>
        </pc:spChg>
        <pc:spChg chg="mod">
          <ac:chgData name="MLH" userId="S::mlh1@evergreen.edu::09acdf13-ebfb-437a-9891-9d1c05c3afbc" providerId="AD" clId="Web-{1BCBAAF4-4A9F-4BFA-ABCF-D1C6F4B44E97}" dt="2024-02-27T03:59:23.773" v="452" actId="20577"/>
          <ac:spMkLst>
            <pc:docMk/>
            <pc:sldMk cId="3714114916" sldId="258"/>
            <ac:spMk id="3" creationId="{BE931257-D4C6-5128-B60D-21B47021DFB4}"/>
          </ac:spMkLst>
        </pc:spChg>
      </pc:sldChg>
      <pc:sldChg chg="modSp new">
        <pc:chgData name="MLH" userId="S::mlh1@evergreen.edu::09acdf13-ebfb-437a-9891-9d1c05c3afbc" providerId="AD" clId="Web-{1BCBAAF4-4A9F-4BFA-ABCF-D1C6F4B44E97}" dt="2024-02-27T04:09:51.630" v="621" actId="20577"/>
        <pc:sldMkLst>
          <pc:docMk/>
          <pc:sldMk cId="2873546069" sldId="259"/>
        </pc:sldMkLst>
        <pc:spChg chg="mod">
          <ac:chgData name="MLH" userId="S::mlh1@evergreen.edu::09acdf13-ebfb-437a-9891-9d1c05c3afbc" providerId="AD" clId="Web-{1BCBAAF4-4A9F-4BFA-ABCF-D1C6F4B44E97}" dt="2024-02-27T03:59:46.399" v="459" actId="20577"/>
          <ac:spMkLst>
            <pc:docMk/>
            <pc:sldMk cId="2873546069" sldId="259"/>
            <ac:spMk id="2" creationId="{C138C1F3-0EBC-9857-8D91-5774FDA46EAE}"/>
          </ac:spMkLst>
        </pc:spChg>
        <pc:spChg chg="mod">
          <ac:chgData name="MLH" userId="S::mlh1@evergreen.edu::09acdf13-ebfb-437a-9891-9d1c05c3afbc" providerId="AD" clId="Web-{1BCBAAF4-4A9F-4BFA-ABCF-D1C6F4B44E97}" dt="2024-02-27T04:09:51.630" v="621" actId="20577"/>
          <ac:spMkLst>
            <pc:docMk/>
            <pc:sldMk cId="2873546069" sldId="259"/>
            <ac:spMk id="3" creationId="{A8590D90-1A49-6F43-D10B-7DA6CACA6F28}"/>
          </ac:spMkLst>
        </pc:spChg>
      </pc:sldChg>
      <pc:sldChg chg="modSp new">
        <pc:chgData name="MLH" userId="S::mlh1@evergreen.edu::09acdf13-ebfb-437a-9891-9d1c05c3afbc" providerId="AD" clId="Web-{1BCBAAF4-4A9F-4BFA-ABCF-D1C6F4B44E97}" dt="2024-02-27T04:05:18.562" v="551" actId="20577"/>
        <pc:sldMkLst>
          <pc:docMk/>
          <pc:sldMk cId="2274018272" sldId="260"/>
        </pc:sldMkLst>
        <pc:spChg chg="mod">
          <ac:chgData name="MLH" userId="S::mlh1@evergreen.edu::09acdf13-ebfb-437a-9891-9d1c05c3afbc" providerId="AD" clId="Web-{1BCBAAF4-4A9F-4BFA-ABCF-D1C6F4B44E97}" dt="2024-02-27T04:04:25.357" v="517" actId="20577"/>
          <ac:spMkLst>
            <pc:docMk/>
            <pc:sldMk cId="2274018272" sldId="260"/>
            <ac:spMk id="2" creationId="{6065C097-E63D-2CE6-F3C7-958AB157D29C}"/>
          </ac:spMkLst>
        </pc:spChg>
        <pc:spChg chg="mod">
          <ac:chgData name="MLH" userId="S::mlh1@evergreen.edu::09acdf13-ebfb-437a-9891-9d1c05c3afbc" providerId="AD" clId="Web-{1BCBAAF4-4A9F-4BFA-ABCF-D1C6F4B44E97}" dt="2024-02-27T04:05:18.562" v="551" actId="20577"/>
          <ac:spMkLst>
            <pc:docMk/>
            <pc:sldMk cId="2274018272" sldId="260"/>
            <ac:spMk id="3" creationId="{4CAC970F-40F0-99ED-9746-56F5C7A9A4DE}"/>
          </ac:spMkLst>
        </pc:spChg>
      </pc:sldChg>
      <pc:sldChg chg="modSp new">
        <pc:chgData name="MLH" userId="S::mlh1@evergreen.edu::09acdf13-ebfb-437a-9891-9d1c05c3afbc" providerId="AD" clId="Web-{1BCBAAF4-4A9F-4BFA-ABCF-D1C6F4B44E97}" dt="2024-02-27T04:27:20.682" v="1700" actId="14100"/>
        <pc:sldMkLst>
          <pc:docMk/>
          <pc:sldMk cId="1449072440" sldId="261"/>
        </pc:sldMkLst>
        <pc:spChg chg="mod">
          <ac:chgData name="MLH" userId="S::mlh1@evergreen.edu::09acdf13-ebfb-437a-9891-9d1c05c3afbc" providerId="AD" clId="Web-{1BCBAAF4-4A9F-4BFA-ABCF-D1C6F4B44E97}" dt="2024-02-27T04:07:31.142" v="599" actId="20577"/>
          <ac:spMkLst>
            <pc:docMk/>
            <pc:sldMk cId="1449072440" sldId="261"/>
            <ac:spMk id="2" creationId="{9B61251F-B747-8C73-3A5E-813A69CA07C5}"/>
          </ac:spMkLst>
        </pc:spChg>
        <pc:spChg chg="mod">
          <ac:chgData name="MLH" userId="S::mlh1@evergreen.edu::09acdf13-ebfb-437a-9891-9d1c05c3afbc" providerId="AD" clId="Web-{1BCBAAF4-4A9F-4BFA-ABCF-D1C6F4B44E97}" dt="2024-02-27T04:27:20.682" v="1700" actId="14100"/>
          <ac:spMkLst>
            <pc:docMk/>
            <pc:sldMk cId="1449072440" sldId="261"/>
            <ac:spMk id="3" creationId="{4D555E30-4F40-5707-1E7F-C6217ABAFEFA}"/>
          </ac:spMkLst>
        </pc:spChg>
        <pc:spChg chg="mod">
          <ac:chgData name="MLH" userId="S::mlh1@evergreen.edu::09acdf13-ebfb-437a-9891-9d1c05c3afbc" providerId="AD" clId="Web-{1BCBAAF4-4A9F-4BFA-ABCF-D1C6F4B44E97}" dt="2024-02-27T04:07:40.986" v="604" actId="20577"/>
          <ac:spMkLst>
            <pc:docMk/>
            <pc:sldMk cId="1449072440" sldId="261"/>
            <ac:spMk id="4" creationId="{DE292B7B-4AD0-6E69-828B-ABC7B092E1C4}"/>
          </ac:spMkLst>
        </pc:spChg>
      </pc:sldChg>
      <pc:sldChg chg="modSp new del">
        <pc:chgData name="MLH" userId="S::mlh1@evergreen.edu::09acdf13-ebfb-437a-9891-9d1c05c3afbc" providerId="AD" clId="Web-{1BCBAAF4-4A9F-4BFA-ABCF-D1C6F4B44E97}" dt="2024-02-27T04:20:08.767" v="1243"/>
        <pc:sldMkLst>
          <pc:docMk/>
          <pc:sldMk cId="3612645897" sldId="262"/>
        </pc:sldMkLst>
        <pc:spChg chg="mod">
          <ac:chgData name="MLH" userId="S::mlh1@evergreen.edu::09acdf13-ebfb-437a-9891-9d1c05c3afbc" providerId="AD" clId="Web-{1BCBAAF4-4A9F-4BFA-ABCF-D1C6F4B44E97}" dt="2024-02-27T04:19:19.657" v="1226" actId="20577"/>
          <ac:spMkLst>
            <pc:docMk/>
            <pc:sldMk cId="3612645897" sldId="262"/>
            <ac:spMk id="2" creationId="{D8E79385-BBD6-7D69-AFDC-3EAA1CEFDCF4}"/>
          </ac:spMkLst>
        </pc:spChg>
        <pc:spChg chg="mod">
          <ac:chgData name="MLH" userId="S::mlh1@evergreen.edu::09acdf13-ebfb-437a-9891-9d1c05c3afbc" providerId="AD" clId="Web-{1BCBAAF4-4A9F-4BFA-ABCF-D1C6F4B44E97}" dt="2024-02-27T04:19:52.501" v="1241" actId="20577"/>
          <ac:spMkLst>
            <pc:docMk/>
            <pc:sldMk cId="3612645897" sldId="262"/>
            <ac:spMk id="3" creationId="{8819FDB4-9BAF-DD76-CD5D-2EE3ED2951E3}"/>
          </ac:spMkLst>
        </pc:spChg>
      </pc:sldChg>
      <pc:sldChg chg="add ord replId">
        <pc:chgData name="MLH" userId="S::mlh1@evergreen.edu::09acdf13-ebfb-437a-9891-9d1c05c3afbc" providerId="AD" clId="Web-{1BCBAAF4-4A9F-4BFA-ABCF-D1C6F4B44E97}" dt="2024-02-27T04:27:37.432" v="1701"/>
        <pc:sldMkLst>
          <pc:docMk/>
          <pc:sldMk cId="715939244" sldId="263"/>
        </pc:sldMkLst>
      </pc:sldChg>
      <pc:sldChg chg="addSp delSp modSp new mod modClrScheme chgLayout">
        <pc:chgData name="MLH" userId="S::mlh1@evergreen.edu::09acdf13-ebfb-437a-9891-9d1c05c3afbc" providerId="AD" clId="Web-{1BCBAAF4-4A9F-4BFA-ABCF-D1C6F4B44E97}" dt="2024-02-27T04:31:06.124" v="1742" actId="20577"/>
        <pc:sldMkLst>
          <pc:docMk/>
          <pc:sldMk cId="518439834" sldId="264"/>
        </pc:sldMkLst>
        <pc:spChg chg="del">
          <ac:chgData name="MLH" userId="S::mlh1@evergreen.edu::09acdf13-ebfb-437a-9891-9d1c05c3afbc" providerId="AD" clId="Web-{1BCBAAF4-4A9F-4BFA-ABCF-D1C6F4B44E97}" dt="2024-02-27T04:29:52.529" v="1703"/>
          <ac:spMkLst>
            <pc:docMk/>
            <pc:sldMk cId="518439834" sldId="264"/>
            <ac:spMk id="2" creationId="{09C2C8B9-7A0B-9B3F-577C-7EB643172C72}"/>
          </ac:spMkLst>
        </pc:spChg>
        <pc:spChg chg="add mod">
          <ac:chgData name="MLH" userId="S::mlh1@evergreen.edu::09acdf13-ebfb-437a-9891-9d1c05c3afbc" providerId="AD" clId="Web-{1BCBAAF4-4A9F-4BFA-ABCF-D1C6F4B44E97}" dt="2024-02-27T04:31:06.124" v="1742" actId="20577"/>
          <ac:spMkLst>
            <pc:docMk/>
            <pc:sldMk cId="518439834" sldId="264"/>
            <ac:spMk id="3" creationId="{9F5AE770-01CD-2A66-6A95-B3E94EB80E35}"/>
          </ac:spMkLst>
        </pc:spChg>
      </pc:sldChg>
      <pc:sldMasterChg chg="del delSldLayout">
        <pc:chgData name="MLH" userId="S::mlh1@evergreen.edu::09acdf13-ebfb-437a-9891-9d1c05c3afbc" providerId="AD" clId="Web-{1BCBAAF4-4A9F-4BFA-ABCF-D1C6F4B44E97}" dt="2024-02-27T03:42:36.519" v="68"/>
        <pc:sldMasterMkLst>
          <pc:docMk/>
          <pc:sldMasterMk cId="2460954070" sldId="2147483660"/>
        </pc:sldMasterMkLst>
        <pc:sldLayoutChg chg="del">
          <pc:chgData name="MLH" userId="S::mlh1@evergreen.edu::09acdf13-ebfb-437a-9891-9d1c05c3afbc" providerId="AD" clId="Web-{1BCBAAF4-4A9F-4BFA-ABCF-D1C6F4B44E97}" dt="2024-02-27T03:42:36.519" v="68"/>
          <pc:sldLayoutMkLst>
            <pc:docMk/>
            <pc:sldMasterMk cId="2460954070" sldId="2147483660"/>
            <pc:sldLayoutMk cId="2385387890" sldId="2147483661"/>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949138452" sldId="2147483662"/>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2591524520" sldId="2147483663"/>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1203092039" sldId="2147483664"/>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3733172339" sldId="2147483665"/>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3210312558" sldId="2147483666"/>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3146388984" sldId="2147483667"/>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3171841454" sldId="2147483668"/>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1718958274" sldId="2147483669"/>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2202905451" sldId="2147483670"/>
          </pc:sldLayoutMkLst>
        </pc:sldLayoutChg>
        <pc:sldLayoutChg chg="del">
          <pc:chgData name="MLH" userId="S::mlh1@evergreen.edu::09acdf13-ebfb-437a-9891-9d1c05c3afbc" providerId="AD" clId="Web-{1BCBAAF4-4A9F-4BFA-ABCF-D1C6F4B44E97}" dt="2024-02-27T03:42:36.519" v="68"/>
          <pc:sldLayoutMkLst>
            <pc:docMk/>
            <pc:sldMasterMk cId="2460954070" sldId="2147483660"/>
            <pc:sldLayoutMk cId="3479445657" sldId="2147483671"/>
          </pc:sldLayoutMkLst>
        </pc:sldLayoutChg>
      </pc:sldMasterChg>
      <pc:sldMasterChg chg="add addSldLayout">
        <pc:chgData name="MLH" userId="S::mlh1@evergreen.edu::09acdf13-ebfb-437a-9891-9d1c05c3afbc" providerId="AD" clId="Web-{1BCBAAF4-4A9F-4BFA-ABCF-D1C6F4B44E97}" dt="2024-02-27T03:42:36.519" v="68"/>
        <pc:sldMasterMkLst>
          <pc:docMk/>
          <pc:sldMasterMk cId="2440934452" sldId="2147483763"/>
        </pc:sldMasterMkLst>
        <pc:sldLayoutChg chg="add">
          <pc:chgData name="MLH" userId="S::mlh1@evergreen.edu::09acdf13-ebfb-437a-9891-9d1c05c3afbc" providerId="AD" clId="Web-{1BCBAAF4-4A9F-4BFA-ABCF-D1C6F4B44E97}" dt="2024-02-27T03:42:36.519" v="68"/>
          <pc:sldLayoutMkLst>
            <pc:docMk/>
            <pc:sldMasterMk cId="2440934452" sldId="2147483763"/>
            <pc:sldLayoutMk cId="1777870991" sldId="2147483752"/>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1900093377" sldId="2147483753"/>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881861033" sldId="2147483754"/>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4134015091" sldId="2147483755"/>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355554848" sldId="2147483756"/>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1940952833" sldId="2147483757"/>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2979736087" sldId="2147483758"/>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2623332130" sldId="2147483759"/>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2737650478" sldId="2147483760"/>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700409437" sldId="2147483761"/>
          </pc:sldLayoutMkLst>
        </pc:sldLayoutChg>
        <pc:sldLayoutChg chg="add">
          <pc:chgData name="MLH" userId="S::mlh1@evergreen.edu::09acdf13-ebfb-437a-9891-9d1c05c3afbc" providerId="AD" clId="Web-{1BCBAAF4-4A9F-4BFA-ABCF-D1C6F4B44E97}" dt="2024-02-27T03:42:36.519" v="68"/>
          <pc:sldLayoutMkLst>
            <pc:docMk/>
            <pc:sldMasterMk cId="2440934452" sldId="2147483763"/>
            <pc:sldLayoutMk cId="1879629002" sldId="214748376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2/26/2024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7973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2/26/2024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333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2/26/2024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3765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2/26/2024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0040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2/26/2024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962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2/26/2024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5554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2/26/2024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77870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2/26/2024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0009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2/26/2024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81861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2/26/2024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4015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2/26/2024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0952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2/26/2024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93445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56" r:id="rId6"/>
    <p:sldLayoutId id="2147483752" r:id="rId7"/>
    <p:sldLayoutId id="2147483753" r:id="rId8"/>
    <p:sldLayoutId id="2147483754" r:id="rId9"/>
    <p:sldLayoutId id="2147483755" r:id="rId10"/>
    <p:sldLayoutId id="2147483757" r:id="rId11"/>
  </p:sldLayoutIdLst>
  <p:hf sldNum="0" hdr="0" ftr="0" dt="0"/>
  <p:txStyles>
    <p:titleStyle>
      <a:lvl1pPr algn="l" defTabSz="914400" rtl="0" eaLnBrk="1" latinLnBrk="0" hangingPunct="1">
        <a:lnSpc>
          <a:spcPct val="90000"/>
        </a:lnSpc>
        <a:spcBef>
          <a:spcPct val="0"/>
        </a:spcBef>
        <a:buNone/>
        <a:defRPr sz="53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89754" y="639097"/>
            <a:ext cx="6253317" cy="3686015"/>
          </a:xfrm>
        </p:spPr>
        <p:txBody>
          <a:bodyPr>
            <a:normAutofit/>
          </a:bodyPr>
          <a:lstStyle/>
          <a:p>
            <a:r>
              <a:rPr lang="en-US" sz="7400">
                <a:ea typeface="Calibri Light"/>
                <a:cs typeface="Calibri Light"/>
              </a:rPr>
              <a:t>Food, Expression, and Exploration</a:t>
            </a:r>
            <a:endParaRPr lang="en-US" sz="7400"/>
          </a:p>
        </p:txBody>
      </p:sp>
      <p:sp>
        <p:nvSpPr>
          <p:cNvPr id="3" name="Subtitle 2"/>
          <p:cNvSpPr>
            <a:spLocks noGrp="1"/>
          </p:cNvSpPr>
          <p:nvPr>
            <p:ph type="subTitle" idx="1"/>
          </p:nvPr>
        </p:nvSpPr>
        <p:spPr>
          <a:xfrm>
            <a:off x="5289753" y="4643985"/>
            <a:ext cx="6254970" cy="1409685"/>
          </a:xfrm>
        </p:spPr>
        <p:txBody>
          <a:bodyPr vert="horz" lIns="91440" tIns="45720" rIns="91440" bIns="45720" rtlCol="0" anchor="t">
            <a:normAutofit/>
          </a:bodyPr>
          <a:lstStyle/>
          <a:p>
            <a:pPr>
              <a:lnSpc>
                <a:spcPct val="90000"/>
              </a:lnSpc>
            </a:pPr>
            <a:r>
              <a:rPr lang="en-US" sz="2200" dirty="0">
                <a:solidFill>
                  <a:schemeClr val="tx1">
                    <a:lumMod val="85000"/>
                    <a:lumOff val="15000"/>
                  </a:schemeClr>
                </a:solidFill>
                <a:ea typeface="Calibri"/>
                <a:cs typeface="Calibri"/>
              </a:rPr>
              <a:t>An overview of my winter 24 ILC, creating Research questions that </a:t>
            </a:r>
            <a:r>
              <a:rPr lang="en-US" sz="2200" b="1" dirty="0">
                <a:solidFill>
                  <a:schemeClr val="tx1">
                    <a:lumMod val="85000"/>
                    <a:lumOff val="15000"/>
                  </a:schemeClr>
                </a:solidFill>
                <a:ea typeface="Calibri"/>
                <a:cs typeface="Calibri"/>
              </a:rPr>
              <a:t>inspire </a:t>
            </a:r>
            <a:r>
              <a:rPr lang="en-US" sz="2200" dirty="0">
                <a:solidFill>
                  <a:schemeClr val="tx1">
                    <a:lumMod val="85000"/>
                    <a:lumOff val="15000"/>
                  </a:schemeClr>
                </a:solidFill>
                <a:ea typeface="Calibri"/>
                <a:cs typeface="Calibri"/>
              </a:rPr>
              <a:t>you and ILC's that </a:t>
            </a:r>
            <a:r>
              <a:rPr lang="en-US" sz="2200" b="1" dirty="0">
                <a:solidFill>
                  <a:schemeClr val="tx1">
                    <a:lumMod val="85000"/>
                    <a:lumOff val="15000"/>
                  </a:schemeClr>
                </a:solidFill>
                <a:ea typeface="Calibri"/>
                <a:cs typeface="Calibri"/>
              </a:rPr>
              <a:t>engage </a:t>
            </a:r>
            <a:r>
              <a:rPr lang="en-US" sz="2200" dirty="0">
                <a:solidFill>
                  <a:schemeClr val="tx1">
                    <a:lumMod val="85000"/>
                    <a:lumOff val="15000"/>
                  </a:schemeClr>
                </a:solidFill>
                <a:ea typeface="Calibri"/>
                <a:cs typeface="Calibri"/>
              </a:rPr>
              <a:t>you</a:t>
            </a:r>
            <a:endParaRPr lang="en-US" sz="2200" i="1" dirty="0">
              <a:solidFill>
                <a:schemeClr val="tx1">
                  <a:lumMod val="85000"/>
                  <a:lumOff val="15000"/>
                </a:schemeClr>
              </a:solidFill>
              <a:ea typeface="Calibri"/>
              <a:cs typeface="Calibri"/>
            </a:endParaRPr>
          </a:p>
        </p:txBody>
      </p:sp>
      <p:pic>
        <p:nvPicPr>
          <p:cNvPr id="4" name="Picture 3">
            <a:extLst>
              <a:ext uri="{FF2B5EF4-FFF2-40B4-BE49-F238E27FC236}">
                <a16:creationId xmlns:a16="http://schemas.microsoft.com/office/drawing/2014/main" id="{30AA3C90-893D-73DD-564B-64B7893E6B66}"/>
              </a:ext>
            </a:extLst>
          </p:cNvPr>
          <p:cNvPicPr>
            <a:picLocks noChangeAspect="1"/>
          </p:cNvPicPr>
          <p:nvPr/>
        </p:nvPicPr>
        <p:blipFill rotWithShape="1">
          <a:blip r:embed="rId2"/>
          <a:srcRect l="20111" r="12306" b="11"/>
          <a:stretch/>
        </p:blipFill>
        <p:spPr>
          <a:xfrm>
            <a:off x="-1" y="1"/>
            <a:ext cx="4635315" cy="6857999"/>
          </a:xfrm>
          <a:prstGeom prst="rect">
            <a:avLst/>
          </a:prstGeom>
        </p:spPr>
      </p:pic>
      <p:cxnSp>
        <p:nvCxnSpPr>
          <p:cNvPr id="11" name="Straight Connector 10">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2D1A-983A-D96F-4463-AB8F6771FD4B}"/>
              </a:ext>
            </a:extLst>
          </p:cNvPr>
          <p:cNvSpPr>
            <a:spLocks noGrp="1"/>
          </p:cNvSpPr>
          <p:nvPr>
            <p:ph type="title"/>
          </p:nvPr>
        </p:nvSpPr>
        <p:spPr/>
        <p:txBody>
          <a:bodyPr/>
          <a:lstStyle/>
          <a:p>
            <a:r>
              <a:rPr lang="en-US" dirty="0"/>
              <a:t>Taste, Digest, Question</a:t>
            </a:r>
          </a:p>
        </p:txBody>
      </p:sp>
      <p:sp>
        <p:nvSpPr>
          <p:cNvPr id="3" name="Content Placeholder 2">
            <a:extLst>
              <a:ext uri="{FF2B5EF4-FFF2-40B4-BE49-F238E27FC236}">
                <a16:creationId xmlns:a16="http://schemas.microsoft.com/office/drawing/2014/main" id="{01D82227-77FF-AB8F-4916-58FAAA4ABC91}"/>
              </a:ext>
            </a:extLst>
          </p:cNvPr>
          <p:cNvSpPr>
            <a:spLocks noGrp="1"/>
          </p:cNvSpPr>
          <p:nvPr>
            <p:ph idx="1"/>
          </p:nvPr>
        </p:nvSpPr>
        <p:spPr/>
        <p:txBody>
          <a:bodyPr vert="horz" lIns="0" tIns="45720" rIns="0" bIns="45720" rtlCol="0" anchor="t">
            <a:normAutofit fontScale="92500" lnSpcReduction="20000"/>
          </a:bodyPr>
          <a:lstStyle/>
          <a:p>
            <a:pPr marL="0" indent="0">
              <a:buNone/>
            </a:pPr>
            <a:r>
              <a:rPr lang="en-US" sz="3600" dirty="0"/>
              <a:t>-How does a change in medium change the way written, spoken, and visual content about food tastes to the consumer?</a:t>
            </a:r>
          </a:p>
          <a:p>
            <a:pPr marL="0" indent="0">
              <a:buNone/>
            </a:pPr>
            <a:r>
              <a:rPr lang="en-US" sz="3600" dirty="0"/>
              <a:t>-How can I best represent my findings and explorations, relating them both to my research and my personal experiences? </a:t>
            </a:r>
          </a:p>
          <a:p>
            <a:pPr marL="0" indent="0">
              <a:buNone/>
            </a:pPr>
            <a:r>
              <a:rPr lang="en-US" sz="3600" dirty="0"/>
              <a:t>-How does the medium of expression influence the way I portray myself, my life, or my relationship with food?</a:t>
            </a:r>
            <a:endParaRPr lang="en-US"/>
          </a:p>
          <a:p>
            <a:pPr marL="0" indent="0">
              <a:buNone/>
            </a:pPr>
            <a:endParaRPr lang="en-US" sz="4400" dirty="0"/>
          </a:p>
        </p:txBody>
      </p:sp>
    </p:spTree>
    <p:extLst>
      <p:ext uri="{BB962C8B-B14F-4D97-AF65-F5344CB8AC3E}">
        <p14:creationId xmlns:p14="http://schemas.microsoft.com/office/powerpoint/2010/main" val="153175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9DAE6-025A-89AD-5FC5-CE851DB0892D}"/>
              </a:ext>
            </a:extLst>
          </p:cNvPr>
          <p:cNvSpPr>
            <a:spLocks noGrp="1"/>
          </p:cNvSpPr>
          <p:nvPr>
            <p:ph type="title"/>
          </p:nvPr>
        </p:nvSpPr>
        <p:spPr/>
        <p:txBody>
          <a:bodyPr/>
          <a:lstStyle/>
          <a:p>
            <a:r>
              <a:rPr lang="en-US" dirty="0"/>
              <a:t>Biographical writing </a:t>
            </a:r>
          </a:p>
        </p:txBody>
      </p:sp>
      <p:sp>
        <p:nvSpPr>
          <p:cNvPr id="3" name="Content Placeholder 2">
            <a:extLst>
              <a:ext uri="{FF2B5EF4-FFF2-40B4-BE49-F238E27FC236}">
                <a16:creationId xmlns:a16="http://schemas.microsoft.com/office/drawing/2014/main" id="{BE931257-D4C6-5128-B60D-21B47021DFB4}"/>
              </a:ext>
            </a:extLst>
          </p:cNvPr>
          <p:cNvSpPr>
            <a:spLocks noGrp="1"/>
          </p:cNvSpPr>
          <p:nvPr>
            <p:ph idx="1"/>
          </p:nvPr>
        </p:nvSpPr>
        <p:spPr/>
        <p:txBody>
          <a:bodyPr vert="horz" lIns="0" tIns="45720" rIns="0" bIns="45720" rtlCol="0" anchor="t">
            <a:normAutofit/>
          </a:bodyPr>
          <a:lstStyle/>
          <a:p>
            <a:r>
              <a:rPr lang="en-US" sz="2800" dirty="0"/>
              <a:t>"</a:t>
            </a:r>
            <a:r>
              <a:rPr lang="en-US" sz="2800" dirty="0">
                <a:ea typeface="+mn-lt"/>
                <a:cs typeface="+mn-lt"/>
              </a:rPr>
              <a:t>Egg loaf was a staple at every breakfast in the hospital, and I am not exaggerating when I say writing about it stirs my stomach in the most unpleasant way. Cooked in deep sheet pans, its nickname came due to the fact that it resembled bread in both look and texture. It had a chewier edge that most would shave off, and a texture inside that can most closely be compared to a soft roll soaked in milk. I detested it, along with much of the hospital food, I would rather not have eaten anything at all."</a:t>
            </a:r>
            <a:endParaRPr lang="en-US" sz="2800" dirty="0"/>
          </a:p>
        </p:txBody>
      </p:sp>
    </p:spTree>
    <p:extLst>
      <p:ext uri="{BB962C8B-B14F-4D97-AF65-F5344CB8AC3E}">
        <p14:creationId xmlns:p14="http://schemas.microsoft.com/office/powerpoint/2010/main" val="371411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8C1F3-0EBC-9857-8D91-5774FDA46EAE}"/>
              </a:ext>
            </a:extLst>
          </p:cNvPr>
          <p:cNvSpPr>
            <a:spLocks noGrp="1"/>
          </p:cNvSpPr>
          <p:nvPr>
            <p:ph type="title"/>
          </p:nvPr>
        </p:nvSpPr>
        <p:spPr/>
        <p:txBody>
          <a:bodyPr/>
          <a:lstStyle/>
          <a:p>
            <a:r>
              <a:rPr lang="en-US" dirty="0"/>
              <a:t>Poetry Writing </a:t>
            </a:r>
          </a:p>
        </p:txBody>
      </p:sp>
      <p:sp>
        <p:nvSpPr>
          <p:cNvPr id="3" name="Content Placeholder 2">
            <a:extLst>
              <a:ext uri="{FF2B5EF4-FFF2-40B4-BE49-F238E27FC236}">
                <a16:creationId xmlns:a16="http://schemas.microsoft.com/office/drawing/2014/main" id="{A8590D90-1A49-6F43-D10B-7DA6CACA6F28}"/>
              </a:ext>
            </a:extLst>
          </p:cNvPr>
          <p:cNvSpPr>
            <a:spLocks noGrp="1"/>
          </p:cNvSpPr>
          <p:nvPr>
            <p:ph idx="1"/>
          </p:nvPr>
        </p:nvSpPr>
        <p:spPr/>
        <p:txBody>
          <a:bodyPr vert="horz" lIns="0" tIns="45720" rIns="0" bIns="45720" rtlCol="0" anchor="t">
            <a:normAutofit fontScale="92500" lnSpcReduction="10000"/>
          </a:bodyPr>
          <a:lstStyle/>
          <a:p>
            <a:pPr marL="0" indent="0">
              <a:buNone/>
            </a:pPr>
            <a:r>
              <a:rPr lang="en-US" dirty="0">
                <a:ea typeface="+mn-lt"/>
                <a:cs typeface="+mn-lt"/>
              </a:rPr>
              <a:t>Take a bite, former friend, </a:t>
            </a:r>
            <a:endParaRPr lang="en-US"/>
          </a:p>
          <a:p>
            <a:pPr marL="0" indent="0">
              <a:buNone/>
            </a:pPr>
            <a:r>
              <a:rPr lang="en-US" dirty="0">
                <a:ea typeface="+mn-lt"/>
                <a:cs typeface="+mn-lt"/>
              </a:rPr>
              <a:t>do you find yourself choking on fine foods these days? </a:t>
            </a:r>
          </a:p>
          <a:p>
            <a:pPr marL="0" indent="0">
              <a:buNone/>
            </a:pPr>
            <a:r>
              <a:rPr lang="en-US" dirty="0">
                <a:ea typeface="+mn-lt"/>
                <a:cs typeface="+mn-lt"/>
              </a:rPr>
              <a:t>See the bounty of sweetness you left for me,</a:t>
            </a:r>
          </a:p>
          <a:p>
            <a:pPr marL="0" indent="0">
              <a:buNone/>
            </a:pPr>
            <a:r>
              <a:rPr lang="en-US" dirty="0">
                <a:ea typeface="+mn-lt"/>
                <a:cs typeface="+mn-lt"/>
              </a:rPr>
              <a:t>Juices running down my chin in a river of </a:t>
            </a:r>
          </a:p>
          <a:p>
            <a:pPr marL="0" indent="0">
              <a:buNone/>
            </a:pPr>
            <a:r>
              <a:rPr lang="en-US" dirty="0">
                <a:ea typeface="+mn-lt"/>
                <a:cs typeface="+mn-lt"/>
              </a:rPr>
              <a:t>lustful self-righteousness</a:t>
            </a:r>
            <a:endParaRPr lang="en-US" dirty="0"/>
          </a:p>
          <a:p>
            <a:pPr marL="0" indent="0">
              <a:buNone/>
            </a:pPr>
            <a:r>
              <a:rPr lang="en-US" dirty="0">
                <a:ea typeface="+mn-lt"/>
                <a:cs typeface="+mn-lt"/>
              </a:rPr>
              <a:t>your regret sometimes leaves a pesky trail </a:t>
            </a:r>
          </a:p>
          <a:p>
            <a:pPr marL="0" indent="0">
              <a:buNone/>
            </a:pPr>
            <a:r>
              <a:rPr lang="en-US" dirty="0">
                <a:ea typeface="+mn-lt"/>
                <a:cs typeface="+mn-lt"/>
              </a:rPr>
              <a:t>of ants and painted sadness </a:t>
            </a:r>
          </a:p>
          <a:p>
            <a:pPr marL="0" indent="0">
              <a:buNone/>
            </a:pPr>
            <a:r>
              <a:rPr lang="en-US" dirty="0">
                <a:ea typeface="+mn-lt"/>
                <a:cs typeface="+mn-lt"/>
              </a:rPr>
              <a:t>You search through your tastebuds and gag. </a:t>
            </a:r>
            <a:endParaRPr lang="en-US" dirty="0"/>
          </a:p>
        </p:txBody>
      </p:sp>
    </p:spTree>
    <p:extLst>
      <p:ext uri="{BB962C8B-B14F-4D97-AF65-F5344CB8AC3E}">
        <p14:creationId xmlns:p14="http://schemas.microsoft.com/office/powerpoint/2010/main" val="2873546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C097-E63D-2CE6-F3C7-958AB157D29C}"/>
              </a:ext>
            </a:extLst>
          </p:cNvPr>
          <p:cNvSpPr>
            <a:spLocks noGrp="1"/>
          </p:cNvSpPr>
          <p:nvPr>
            <p:ph type="title"/>
          </p:nvPr>
        </p:nvSpPr>
        <p:spPr/>
        <p:txBody>
          <a:bodyPr/>
          <a:lstStyle/>
          <a:p>
            <a:r>
              <a:rPr lang="en-US" dirty="0"/>
              <a:t>Poetry Writing </a:t>
            </a:r>
          </a:p>
        </p:txBody>
      </p:sp>
      <p:sp>
        <p:nvSpPr>
          <p:cNvPr id="3" name="Content Placeholder 2">
            <a:extLst>
              <a:ext uri="{FF2B5EF4-FFF2-40B4-BE49-F238E27FC236}">
                <a16:creationId xmlns:a16="http://schemas.microsoft.com/office/drawing/2014/main" id="{4CAC970F-40F0-99ED-9746-56F5C7A9A4DE}"/>
              </a:ext>
            </a:extLst>
          </p:cNvPr>
          <p:cNvSpPr>
            <a:spLocks noGrp="1"/>
          </p:cNvSpPr>
          <p:nvPr>
            <p:ph idx="1"/>
          </p:nvPr>
        </p:nvSpPr>
        <p:spPr/>
        <p:txBody>
          <a:bodyPr vert="horz" lIns="0" tIns="45720" rIns="0" bIns="45720" rtlCol="0" anchor="t">
            <a:normAutofit/>
          </a:bodyPr>
          <a:lstStyle/>
          <a:p>
            <a:r>
              <a:rPr lang="en-US" sz="2200" dirty="0"/>
              <a:t>Did your spite lose you everything? </a:t>
            </a:r>
            <a:endParaRPr lang="en-US" sz="2200">
              <a:solidFill>
                <a:srgbClr val="000000"/>
              </a:solidFill>
            </a:endParaRPr>
          </a:p>
          <a:p>
            <a:pPr marL="0" indent="0">
              <a:buNone/>
            </a:pPr>
            <a:r>
              <a:rPr lang="en-US" sz="2200" dirty="0"/>
              <a:t>I make you taste it on each plate. </a:t>
            </a:r>
            <a:endParaRPr lang="en-US" sz="2200" dirty="0">
              <a:solidFill>
                <a:srgbClr val="000000"/>
              </a:solidFill>
            </a:endParaRPr>
          </a:p>
          <a:p>
            <a:pPr marL="0" indent="0">
              <a:buNone/>
            </a:pPr>
            <a:r>
              <a:rPr lang="en-US" sz="2200" dirty="0"/>
              <a:t>Silent spells reminding spoiled children </a:t>
            </a:r>
            <a:endParaRPr lang="en-US" sz="2200">
              <a:solidFill>
                <a:srgbClr val="000000"/>
              </a:solidFill>
            </a:endParaRPr>
          </a:p>
          <a:p>
            <a:pPr marL="0" indent="0">
              <a:buNone/>
            </a:pPr>
            <a:r>
              <a:rPr lang="en-US" sz="2200" dirty="0"/>
              <a:t>you ate from the sugar jar by the fistful, </a:t>
            </a:r>
            <a:endParaRPr lang="en-US" sz="2200">
              <a:solidFill>
                <a:srgbClr val="000000"/>
              </a:solidFill>
            </a:endParaRPr>
          </a:p>
          <a:p>
            <a:pPr marL="0" indent="0">
              <a:buNone/>
            </a:pPr>
            <a:r>
              <a:rPr lang="en-US" sz="2200" dirty="0"/>
              <a:t>and while we enjoy our candied treats, </a:t>
            </a:r>
            <a:endParaRPr lang="en-US" sz="2200">
              <a:solidFill>
                <a:srgbClr val="000000"/>
              </a:solidFill>
            </a:endParaRPr>
          </a:p>
          <a:p>
            <a:pPr marL="0" indent="0">
              <a:buNone/>
            </a:pPr>
            <a:r>
              <a:rPr lang="en-US" sz="2200" dirty="0"/>
              <a:t>These sweet memories will forever twist your stomach</a:t>
            </a:r>
            <a:endParaRPr lang="en-US" sz="2200" dirty="0">
              <a:solidFill>
                <a:srgbClr val="000000"/>
              </a:solidFill>
            </a:endParaRPr>
          </a:p>
          <a:p>
            <a:pPr marL="0" indent="0">
              <a:buNone/>
            </a:pPr>
            <a:r>
              <a:rPr lang="en-US"/>
              <a:t>(</a:t>
            </a:r>
            <a:r>
              <a:rPr lang="en-US" i="1"/>
              <a:t>Remain Bitter)</a:t>
            </a:r>
          </a:p>
        </p:txBody>
      </p:sp>
    </p:spTree>
    <p:extLst>
      <p:ext uri="{BB962C8B-B14F-4D97-AF65-F5344CB8AC3E}">
        <p14:creationId xmlns:p14="http://schemas.microsoft.com/office/powerpoint/2010/main" val="2274018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251F-B747-8C73-3A5E-813A69CA07C5}"/>
              </a:ext>
            </a:extLst>
          </p:cNvPr>
          <p:cNvSpPr>
            <a:spLocks noGrp="1"/>
          </p:cNvSpPr>
          <p:nvPr>
            <p:ph type="title"/>
          </p:nvPr>
        </p:nvSpPr>
        <p:spPr/>
        <p:txBody>
          <a:bodyPr/>
          <a:lstStyle/>
          <a:p>
            <a:r>
              <a:rPr lang="en-US" dirty="0"/>
              <a:t>Creating ILC's that engage and inspire you </a:t>
            </a:r>
          </a:p>
        </p:txBody>
      </p:sp>
      <p:sp>
        <p:nvSpPr>
          <p:cNvPr id="3" name="Content Placeholder 2">
            <a:extLst>
              <a:ext uri="{FF2B5EF4-FFF2-40B4-BE49-F238E27FC236}">
                <a16:creationId xmlns:a16="http://schemas.microsoft.com/office/drawing/2014/main" id="{4D555E30-4F40-5707-1E7F-C6217ABAFEFA}"/>
              </a:ext>
            </a:extLst>
          </p:cNvPr>
          <p:cNvSpPr>
            <a:spLocks noGrp="1"/>
          </p:cNvSpPr>
          <p:nvPr>
            <p:ph idx="1"/>
          </p:nvPr>
        </p:nvSpPr>
        <p:spPr/>
        <p:txBody>
          <a:bodyPr vert="horz" lIns="0" tIns="45720" rIns="0" bIns="45720" rtlCol="0" anchor="t">
            <a:normAutofit/>
          </a:bodyPr>
          <a:lstStyle/>
          <a:p>
            <a:pPr marL="457200" indent="-457200">
              <a:buAutoNum type="arabicPeriod"/>
            </a:pPr>
            <a:r>
              <a:rPr lang="en-US"/>
              <a:t>Identify an area you want to explore or a </a:t>
            </a:r>
            <a:r>
              <a:rPr lang="en-US" dirty="0"/>
              <a:t>learning experience you really enjoyed. </a:t>
            </a:r>
          </a:p>
          <a:p>
            <a:pPr marL="749300" lvl="1" indent="-457200"/>
            <a:r>
              <a:rPr lang="en-US"/>
              <a:t>Think back through past assignments, readings, activities, or field trips. What engaged you? What left you with more questions, what did you </a:t>
            </a:r>
            <a:r>
              <a:rPr lang="en-US" i="1"/>
              <a:t>enjoy </a:t>
            </a:r>
            <a:r>
              <a:rPr lang="en-US"/>
              <a:t>learning about.</a:t>
            </a:r>
          </a:p>
          <a:p>
            <a:pPr marL="749300" lvl="1" indent="-457200"/>
            <a:r>
              <a:rPr lang="en-US"/>
              <a:t>Narrow it down to a topic specific enough to be an in-depth study, but not so narrow you struggle to find resources on your own or run out of content for 10 weeks, leave yourself some open ends to explore if you get bored. </a:t>
            </a:r>
          </a:p>
          <a:p>
            <a:pPr marL="749300" lvl="1" indent="-457200"/>
            <a:r>
              <a:rPr lang="en-US"/>
              <a:t>Gather some potential soures, these can include new or old ones, just get together a list of ideas that you can work off. Utalize all the databases avaible to you through the Evergreen library, as well as your professors and peers. </a:t>
            </a:r>
            <a:endParaRPr lang="en-US" dirty="0"/>
          </a:p>
        </p:txBody>
      </p:sp>
      <p:sp>
        <p:nvSpPr>
          <p:cNvPr id="4" name="Text Placeholder 3">
            <a:extLst>
              <a:ext uri="{FF2B5EF4-FFF2-40B4-BE49-F238E27FC236}">
                <a16:creationId xmlns:a16="http://schemas.microsoft.com/office/drawing/2014/main" id="{DE292B7B-4AD0-6E69-828B-ABC7B092E1C4}"/>
              </a:ext>
            </a:extLst>
          </p:cNvPr>
          <p:cNvSpPr>
            <a:spLocks noGrp="1"/>
          </p:cNvSpPr>
          <p:nvPr>
            <p:ph type="body" sz="half" idx="2"/>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71593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251F-B747-8C73-3A5E-813A69CA07C5}"/>
              </a:ext>
            </a:extLst>
          </p:cNvPr>
          <p:cNvSpPr>
            <a:spLocks noGrp="1"/>
          </p:cNvSpPr>
          <p:nvPr>
            <p:ph type="title"/>
          </p:nvPr>
        </p:nvSpPr>
        <p:spPr/>
        <p:txBody>
          <a:bodyPr/>
          <a:lstStyle/>
          <a:p>
            <a:r>
              <a:rPr lang="en-US" dirty="0"/>
              <a:t>Creating ILC's that engage and inspire you </a:t>
            </a:r>
          </a:p>
        </p:txBody>
      </p:sp>
      <p:sp>
        <p:nvSpPr>
          <p:cNvPr id="3" name="Content Placeholder 2">
            <a:extLst>
              <a:ext uri="{FF2B5EF4-FFF2-40B4-BE49-F238E27FC236}">
                <a16:creationId xmlns:a16="http://schemas.microsoft.com/office/drawing/2014/main" id="{4D555E30-4F40-5707-1E7F-C6217ABAFEFA}"/>
              </a:ext>
            </a:extLst>
          </p:cNvPr>
          <p:cNvSpPr>
            <a:spLocks noGrp="1"/>
          </p:cNvSpPr>
          <p:nvPr>
            <p:ph idx="1"/>
          </p:nvPr>
        </p:nvSpPr>
        <p:spPr>
          <a:xfrm>
            <a:off x="5458984" y="467744"/>
            <a:ext cx="5928344" cy="6085510"/>
          </a:xfrm>
        </p:spPr>
        <p:txBody>
          <a:bodyPr vert="horz" lIns="0" tIns="45720" rIns="0" bIns="45720" rtlCol="0" anchor="t">
            <a:normAutofit fontScale="92500"/>
          </a:bodyPr>
          <a:lstStyle/>
          <a:p>
            <a:pPr marL="0" indent="0">
              <a:buNone/>
            </a:pPr>
            <a:r>
              <a:rPr lang="en-US"/>
              <a:t>2. Begin drafting your research questions and envisioning your ILC style. </a:t>
            </a:r>
          </a:p>
          <a:p>
            <a:pPr marL="749300" lvl="1" indent="-457200"/>
            <a:r>
              <a:rPr lang="en-US" sz="2400"/>
              <a:t>At this stage your questions can be broad, think about the things that interested you when you first beagn learning about the topic, what do you want to know more about? What don't you understand? How does this topic interact or intersect with other areas of study or world events? Settle in 2-3 main questions but keep your list. </a:t>
            </a:r>
          </a:p>
          <a:p>
            <a:pPr marL="749300" lvl="1" indent="-457200"/>
            <a:r>
              <a:rPr lang="en-US" sz="2400"/>
              <a:t>Invision your ILC proccess, what will your weekly work look like? How will you summerize and present your work for credit? What will your weekly submission look like? Will you have a final product that will need to be worked on throught the quarter? </a:t>
            </a:r>
          </a:p>
        </p:txBody>
      </p:sp>
      <p:sp>
        <p:nvSpPr>
          <p:cNvPr id="4" name="Text Placeholder 3">
            <a:extLst>
              <a:ext uri="{FF2B5EF4-FFF2-40B4-BE49-F238E27FC236}">
                <a16:creationId xmlns:a16="http://schemas.microsoft.com/office/drawing/2014/main" id="{DE292B7B-4AD0-6E69-828B-ABC7B092E1C4}"/>
              </a:ext>
            </a:extLst>
          </p:cNvPr>
          <p:cNvSpPr>
            <a:spLocks noGrp="1"/>
          </p:cNvSpPr>
          <p:nvPr>
            <p:ph type="body" sz="half" idx="2"/>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144907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5AE770-01CD-2A66-6A95-B3E94EB80E35}"/>
              </a:ext>
            </a:extLst>
          </p:cNvPr>
          <p:cNvSpPr txBox="1"/>
          <p:nvPr/>
        </p:nvSpPr>
        <p:spPr>
          <a:xfrm>
            <a:off x="944752" y="3046402"/>
            <a:ext cx="1029546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a:t>Objectives, Activities, Evaluation</a:t>
            </a:r>
          </a:p>
        </p:txBody>
      </p:sp>
    </p:spTree>
    <p:extLst>
      <p:ext uri="{BB962C8B-B14F-4D97-AF65-F5344CB8AC3E}">
        <p14:creationId xmlns:p14="http://schemas.microsoft.com/office/powerpoint/2010/main" val="518439834"/>
      </p:ext>
    </p:extLst>
  </p:cSld>
  <p:clrMapOvr>
    <a:masterClrMapping/>
  </p:clrMapOvr>
</p:sld>
</file>

<file path=ppt/theme/theme1.xml><?xml version="1.0" encoding="utf-8"?>
<a:theme xmlns:a="http://schemas.openxmlformats.org/drawingml/2006/main" name="RetrospectVTI">
  <a:themeElements>
    <a:clrScheme name="AnalogousFromDarkSeedLeftStep">
      <a:dk1>
        <a:srgbClr val="000000"/>
      </a:dk1>
      <a:lt1>
        <a:srgbClr val="FFFFFF"/>
      </a:lt1>
      <a:dk2>
        <a:srgbClr val="301B28"/>
      </a:dk2>
      <a:lt2>
        <a:srgbClr val="F0F3F3"/>
      </a:lt2>
      <a:accent1>
        <a:srgbClr val="C36A4D"/>
      </a:accent1>
      <a:accent2>
        <a:srgbClr val="B13B4F"/>
      </a:accent2>
      <a:accent3>
        <a:srgbClr val="C34D92"/>
      </a:accent3>
      <a:accent4>
        <a:srgbClr val="B13BB1"/>
      </a:accent4>
      <a:accent5>
        <a:srgbClr val="914DC3"/>
      </a:accent5>
      <a:accent6>
        <a:srgbClr val="503DB2"/>
      </a:accent6>
      <a:hlink>
        <a:srgbClr val="9E3FBF"/>
      </a:hlink>
      <a:folHlink>
        <a:srgbClr val="7F7F7F"/>
      </a:folHlink>
    </a:clrScheme>
    <a:fontScheme name="Retrospect">
      <a:majorFont>
        <a:latin typeface="Garamond"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RetrospectVTI</vt:lpstr>
      <vt:lpstr>Food, Expression, and Exploration</vt:lpstr>
      <vt:lpstr>Taste, Digest, Question</vt:lpstr>
      <vt:lpstr>Biographical writing </vt:lpstr>
      <vt:lpstr>Poetry Writing </vt:lpstr>
      <vt:lpstr>Poetry Writing </vt:lpstr>
      <vt:lpstr>Creating ILC's that engage and inspire you </vt:lpstr>
      <vt:lpstr>Creating ILC's that engage and inspire you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277</cp:revision>
  <dcterms:created xsi:type="dcterms:W3CDTF">2024-02-27T03:07:58Z</dcterms:created>
  <dcterms:modified xsi:type="dcterms:W3CDTF">2024-02-27T04:31:08Z</dcterms:modified>
</cp:coreProperties>
</file>