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1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7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8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63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5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8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7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1" r:id="rId6"/>
    <p:sldLayoutId id="2147483737" r:id="rId7"/>
    <p:sldLayoutId id="2147483738" r:id="rId8"/>
    <p:sldLayoutId id="2147483739" r:id="rId9"/>
    <p:sldLayoutId id="2147483740" r:id="rId10"/>
    <p:sldLayoutId id="214748374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BF642132-805A-497E-9C84-8D6774339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1E7F1DA-407F-41FD-AC0F-D9CAD1187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685800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196DB-0B15-4B9D-9CB3-B0B430317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7600" y="1371599"/>
            <a:ext cx="3390900" cy="236042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Daikon and Arugula Tasting!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14C77-B568-4514-8187-4A8F32454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0" y="4114800"/>
            <a:ext cx="3390900" cy="1371601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bg2"/>
                </a:solidFill>
              </a:rPr>
              <a:t>Caleb Poppe</a:t>
            </a:r>
          </a:p>
          <a:p>
            <a:r>
              <a:rPr lang="en-US">
                <a:solidFill>
                  <a:schemeClr val="bg2"/>
                </a:solidFill>
              </a:rPr>
              <a:t>Evergreen State College</a:t>
            </a:r>
          </a:p>
          <a:p>
            <a:r>
              <a:rPr lang="en-US">
                <a:solidFill>
                  <a:schemeClr val="bg2"/>
                </a:solidFill>
              </a:rPr>
              <a:t>2020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FDC9C28A-6F56-418B-80AC-96BC3558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9699" y="749300"/>
            <a:ext cx="6421120" cy="5328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C3242-E06C-44FA-8468-82E8E252C355}"/>
              </a:ext>
            </a:extLst>
          </p:cNvPr>
          <p:cNvSpPr txBox="1"/>
          <p:nvPr/>
        </p:nvSpPr>
        <p:spPr>
          <a:xfrm rot="16200000">
            <a:off x="-490150" y="54730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Caleb Poppe</a:t>
            </a:r>
          </a:p>
        </p:txBody>
      </p:sp>
    </p:spTree>
    <p:extLst>
      <p:ext uri="{BB962C8B-B14F-4D97-AF65-F5344CB8AC3E}">
        <p14:creationId xmlns:p14="http://schemas.microsoft.com/office/powerpoint/2010/main" val="85157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29AE00-6D8C-41D7-8B33-B44A25E0D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E793DA-F1DD-4288-A72D-1AFC134DB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42B26-DEF5-4016-90E0-C73A88A7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48060"/>
            <a:ext cx="6096000" cy="925620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What the heck is Daikon radish?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6D02-1B7A-4B4F-9FC3-EC06A56F7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651" y="2135939"/>
            <a:ext cx="6239050" cy="3501926"/>
          </a:xfrm>
        </p:spPr>
        <p:txBody>
          <a:bodyPr>
            <a:normAutofit/>
          </a:bodyPr>
          <a:lstStyle/>
          <a:p>
            <a:r>
              <a:rPr lang="en-US" dirty="0"/>
              <a:t>A member of the Brassica family, </a:t>
            </a:r>
            <a:r>
              <a:rPr lang="en-US" b="1" i="0" dirty="0">
                <a:solidFill>
                  <a:srgbClr val="222222"/>
                </a:solidFill>
                <a:effectLst/>
                <a:latin typeface="Roboto"/>
              </a:rPr>
              <a:t> </a:t>
            </a:r>
            <a:r>
              <a:rPr lang="en-US" b="0" i="1" dirty="0">
                <a:solidFill>
                  <a:srgbClr val="222222"/>
                </a:solidFill>
                <a:effectLst/>
              </a:rPr>
              <a:t>Raphanus sativus var. Longipinnatus</a:t>
            </a:r>
            <a:endParaRPr lang="en-US" i="1" dirty="0"/>
          </a:p>
          <a:p>
            <a:r>
              <a:rPr lang="en-US" dirty="0"/>
              <a:t>Different from the classic </a:t>
            </a:r>
            <a:r>
              <a:rPr lang="en-US" i="1" dirty="0"/>
              <a:t>‘round red’ </a:t>
            </a:r>
            <a:r>
              <a:rPr lang="en-US" dirty="0"/>
              <a:t>radish that is popular in western cultures, daikon are classically long, wide and white – baring similarities to a large parsnip. </a:t>
            </a:r>
          </a:p>
          <a:p>
            <a:r>
              <a:rPr lang="en-US" dirty="0"/>
              <a:t>Recent breeding efforts have brought forth varieties in color, shape and flavor! </a:t>
            </a:r>
          </a:p>
        </p:txBody>
      </p:sp>
      <p:pic>
        <p:nvPicPr>
          <p:cNvPr id="5" name="Picture 4" descr="A picture containing grass, food, green, broccoli&#10;&#10;Description automatically generated">
            <a:extLst>
              <a:ext uri="{FF2B5EF4-FFF2-40B4-BE49-F238E27FC236}">
                <a16:creationId xmlns:a16="http://schemas.microsoft.com/office/drawing/2014/main" id="{A12CA848-75E8-4481-8F6D-D5435E5B0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0" b="2"/>
          <a:stretch/>
        </p:blipFill>
        <p:spPr>
          <a:xfrm rot="5400000">
            <a:off x="7064394" y="1730394"/>
            <a:ext cx="5486400" cy="3397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66801-7594-4EE8-862B-64D0D2D6BC4E}"/>
              </a:ext>
            </a:extLst>
          </p:cNvPr>
          <p:cNvSpPr txBox="1"/>
          <p:nvPr/>
        </p:nvSpPr>
        <p:spPr>
          <a:xfrm>
            <a:off x="9039225" y="6133165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by Caleb Poppe</a:t>
            </a:r>
          </a:p>
        </p:txBody>
      </p:sp>
    </p:spTree>
    <p:extLst>
      <p:ext uri="{BB962C8B-B14F-4D97-AF65-F5344CB8AC3E}">
        <p14:creationId xmlns:p14="http://schemas.microsoft.com/office/powerpoint/2010/main" val="140284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1C5062-D4AB-4ECB-B259-F9D62E11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78" y="959278"/>
            <a:ext cx="3714872" cy="992512"/>
          </a:xfrm>
        </p:spPr>
        <p:txBody>
          <a:bodyPr>
            <a:normAutofit/>
          </a:bodyPr>
          <a:lstStyle/>
          <a:p>
            <a:pPr algn="ctr"/>
            <a:r>
              <a:rPr lang="en-US" sz="2700"/>
              <a:t>Daikon History		</a:t>
            </a:r>
          </a:p>
        </p:txBody>
      </p:sp>
      <p:pic>
        <p:nvPicPr>
          <p:cNvPr id="5" name="Content Placeholder 4" descr="A picture containing person, indoor, table, person&#10;&#10;Description automatically generated">
            <a:extLst>
              <a:ext uri="{FF2B5EF4-FFF2-40B4-BE49-F238E27FC236}">
                <a16:creationId xmlns:a16="http://schemas.microsoft.com/office/drawing/2014/main" id="{9CB48B5E-195A-4B66-BB7A-2ADA832D0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341"/>
          <a:stretch/>
        </p:blipFill>
        <p:spPr>
          <a:xfrm>
            <a:off x="1114425" y="685800"/>
            <a:ext cx="4981575" cy="5486400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04CCF1D9-7D62-4939-8887-064A4E16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126" y="2118816"/>
            <a:ext cx="4600576" cy="3546806"/>
          </a:xfrm>
        </p:spPr>
        <p:txBody>
          <a:bodyPr>
            <a:normAutofit fontScale="92500"/>
          </a:bodyPr>
          <a:lstStyle/>
          <a:p>
            <a:r>
              <a:rPr lang="en-US" dirty="0"/>
              <a:t>The Radish is believed to have originated in the Mediterranean, near the Black Sea – 4000 years ago</a:t>
            </a:r>
          </a:p>
          <a:p>
            <a:r>
              <a:rPr lang="en-US" dirty="0"/>
              <a:t>Said to have arrived in Japan in nearly 1400 years ago</a:t>
            </a:r>
          </a:p>
          <a:p>
            <a:r>
              <a:rPr lang="en-US" dirty="0"/>
              <a:t>Currently most cultivated vegetable in Japan </a:t>
            </a:r>
          </a:p>
          <a:p>
            <a:endParaRPr lang="en-US" sz="1600" i="1" dirty="0"/>
          </a:p>
          <a:p>
            <a:pPr marL="0" indent="0">
              <a:buNone/>
            </a:pPr>
            <a:r>
              <a:rPr lang="en-US" sz="1600" i="1" dirty="0"/>
              <a:t>		(Sunset Western Garden, 2012)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F751B-A57B-4FF0-9868-6F1596D84A11}"/>
              </a:ext>
            </a:extLst>
          </p:cNvPr>
          <p:cNvSpPr txBox="1"/>
          <p:nvPr/>
        </p:nvSpPr>
        <p:spPr>
          <a:xfrm>
            <a:off x="1114425" y="591059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by Caleb Poppe</a:t>
            </a:r>
          </a:p>
        </p:txBody>
      </p:sp>
    </p:spTree>
    <p:extLst>
      <p:ext uri="{BB962C8B-B14F-4D97-AF65-F5344CB8AC3E}">
        <p14:creationId xmlns:p14="http://schemas.microsoft.com/office/powerpoint/2010/main" val="397243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1C048467-8168-4353-B86A-00D52AF5F1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09550"/>
            <a:ext cx="11075987" cy="62484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9D2A4D-709D-4540-9E87-9EB411266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813" y="1111647"/>
            <a:ext cx="5157787" cy="823912"/>
          </a:xfrm>
        </p:spPr>
        <p:txBody>
          <a:bodyPr/>
          <a:lstStyle/>
          <a:p>
            <a:pPr algn="ctr"/>
            <a:r>
              <a:rPr lang="en-US" dirty="0"/>
              <a:t>Ideal Growing Conditions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2C41A7-63E5-4317-BC53-8ABBA028A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41261" y="2068909"/>
            <a:ext cx="4294187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Rich and evenly moist soil with full sun/partial shade (in summer)</a:t>
            </a:r>
          </a:p>
          <a:p>
            <a:r>
              <a:rPr lang="en-US" dirty="0"/>
              <a:t>Prefer milder temperatures, direct seed anytime before high summer temperatures arrive.</a:t>
            </a:r>
          </a:p>
          <a:p>
            <a:r>
              <a:rPr lang="en-US" dirty="0"/>
              <a:t>In hot temps, radishes can be bitter and go to seed </a:t>
            </a:r>
          </a:p>
          <a:p>
            <a:r>
              <a:rPr lang="en-US" dirty="0"/>
              <a:t>Approx. 20 DTM.</a:t>
            </a:r>
          </a:p>
          <a:p>
            <a:pPr marL="0" indent="0">
              <a:buNone/>
            </a:pPr>
            <a:r>
              <a:rPr lang="en-US" sz="1600" i="1" dirty="0"/>
              <a:t>		(Sunset Western Garden, 2012)</a:t>
            </a:r>
            <a:endParaRPr lang="en-U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DD4C19-42C5-4229-89E9-3D09F7AF4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7937" y="266304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Common Uses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856BDD-81AF-4A5B-854C-DFFE9B10E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91324" y="1108870"/>
            <a:ext cx="4487863" cy="3684588"/>
          </a:xfrm>
        </p:spPr>
        <p:txBody>
          <a:bodyPr>
            <a:normAutofit fontScale="92500"/>
          </a:bodyPr>
          <a:lstStyle/>
          <a:p>
            <a:r>
              <a:rPr lang="en-US" dirty="0"/>
              <a:t>In Japan, Daikon is commonly added as a raw, grated garnish to many meals.</a:t>
            </a:r>
          </a:p>
          <a:p>
            <a:r>
              <a:rPr lang="en-US" dirty="0"/>
              <a:t>Very commonly Daikon is pickled and sundried, to be added to many rice dishes as a meal compliment</a:t>
            </a:r>
          </a:p>
          <a:p>
            <a:r>
              <a:rPr lang="en-US" dirty="0"/>
              <a:t>Chinese herbalist are known to dry daikon to be added to herbal teas to aid in digestion and upset stomachs. </a:t>
            </a:r>
          </a:p>
          <a:p>
            <a:endParaRPr lang="en-US" dirty="0"/>
          </a:p>
        </p:txBody>
      </p:sp>
      <p:pic>
        <p:nvPicPr>
          <p:cNvPr id="15" name="Picture 14" descr="A picture containing indoor, table, cup, sitting&#10;&#10;Description automatically generated">
            <a:extLst>
              <a:ext uri="{FF2B5EF4-FFF2-40B4-BE49-F238E27FC236}">
                <a16:creationId xmlns:a16="http://schemas.microsoft.com/office/drawing/2014/main" id="{DACADC84-530D-456D-90B1-991DC0D92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68" y="4528741"/>
            <a:ext cx="3095271" cy="17410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189D33-95CB-42DD-A80A-1457796C9278}"/>
              </a:ext>
            </a:extLst>
          </p:cNvPr>
          <p:cNvSpPr txBox="1"/>
          <p:nvPr/>
        </p:nvSpPr>
        <p:spPr>
          <a:xfrm>
            <a:off x="7658100" y="599283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Caleb Poppe</a:t>
            </a:r>
          </a:p>
        </p:txBody>
      </p:sp>
    </p:spTree>
    <p:extLst>
      <p:ext uri="{BB962C8B-B14F-4D97-AF65-F5344CB8AC3E}">
        <p14:creationId xmlns:p14="http://schemas.microsoft.com/office/powerpoint/2010/main" val="104142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C2126-45C6-4372-A7A4-5555CF0C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89" y="914881"/>
            <a:ext cx="5212188" cy="964407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Why Arugula?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966AF-38FC-4799-B295-EA06DE59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40" y="2146570"/>
            <a:ext cx="5118965" cy="3754499"/>
          </a:xfrm>
        </p:spPr>
        <p:txBody>
          <a:bodyPr>
            <a:normAutofit/>
          </a:bodyPr>
          <a:lstStyle/>
          <a:p>
            <a:r>
              <a:rPr lang="en-US" dirty="0"/>
              <a:t>Arugula (</a:t>
            </a:r>
            <a:r>
              <a:rPr lang="en-US" i="1" dirty="0"/>
              <a:t>Eruca vesicaria) </a:t>
            </a:r>
            <a:r>
              <a:rPr lang="en-US" dirty="0"/>
              <a:t>is a popular leafy green that can bring some </a:t>
            </a:r>
            <a:r>
              <a:rPr lang="en-US" i="1" dirty="0"/>
              <a:t>pizazz to any green salad.</a:t>
            </a:r>
          </a:p>
          <a:p>
            <a:r>
              <a:rPr lang="en-US" dirty="0"/>
              <a:t>This crop enjoys colder temperatures and can be seeded in late Winter and well into the Spring, then again in the Fall. </a:t>
            </a:r>
          </a:p>
          <a:p>
            <a:r>
              <a:rPr lang="en-US" dirty="0"/>
              <a:t>A ‘chef’s favorite’ and great cash crop that is easy to grow. </a:t>
            </a:r>
          </a:p>
        </p:txBody>
      </p:sp>
      <p:pic>
        <p:nvPicPr>
          <p:cNvPr id="5" name="Picture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F6DA46DD-186E-4F5E-ACE2-40A3CBFE3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7" r="-2" b="-2"/>
          <a:stretch/>
        </p:blipFill>
        <p:spPr>
          <a:xfrm>
            <a:off x="7467600" y="10"/>
            <a:ext cx="4724400" cy="6857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BF0AB9-2669-483B-96DA-7FDA901E1F15}"/>
              </a:ext>
            </a:extLst>
          </p:cNvPr>
          <p:cNvSpPr txBox="1"/>
          <p:nvPr/>
        </p:nvSpPr>
        <p:spPr>
          <a:xfrm>
            <a:off x="7556550" y="64425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Caleb Poppe</a:t>
            </a:r>
          </a:p>
        </p:txBody>
      </p:sp>
    </p:spTree>
    <p:extLst>
      <p:ext uri="{BB962C8B-B14F-4D97-AF65-F5344CB8AC3E}">
        <p14:creationId xmlns:p14="http://schemas.microsoft.com/office/powerpoint/2010/main" val="3936386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20FB8-60AB-488B-987A-8CBEE089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62" y="685800"/>
            <a:ext cx="5762625" cy="1371600"/>
          </a:xfrm>
        </p:spPr>
        <p:txBody>
          <a:bodyPr/>
          <a:lstStyle/>
          <a:p>
            <a:pPr algn="ctr"/>
            <a:r>
              <a:rPr lang="en-US" dirty="0"/>
              <a:t>Common uses</a:t>
            </a:r>
          </a:p>
        </p:txBody>
      </p:sp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0AC13867-50CC-42CE-B0FF-B6E1BED40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5061" y="1695450"/>
            <a:ext cx="5819777" cy="34671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FA62BE-C6D5-4744-89C8-C921C659A28D}"/>
              </a:ext>
            </a:extLst>
          </p:cNvPr>
          <p:cNvSpPr txBox="1"/>
          <p:nvPr/>
        </p:nvSpPr>
        <p:spPr>
          <a:xfrm>
            <a:off x="695324" y="2197893"/>
            <a:ext cx="6210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Aside </a:t>
            </a:r>
            <a:r>
              <a:rPr lang="en-US" sz="2200" dirty="0">
                <a:latin typeface="+mj-lt"/>
              </a:rPr>
              <a:t>from its popularity as a salad green, the sharp flavor of arugula can bring some zest to a lot of different recipes. </a:t>
            </a:r>
          </a:p>
          <a:p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I have always enjoyed adding arugula to pesto recipes, either in addition to, or in lieu of basil.</a:t>
            </a:r>
          </a:p>
          <a:p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Older, more rigid arugula leaves are a great addition to starchy soup recipes, either pureed or whole leaf. </a:t>
            </a:r>
          </a:p>
        </p:txBody>
      </p:sp>
    </p:spTree>
    <p:extLst>
      <p:ext uri="{BB962C8B-B14F-4D97-AF65-F5344CB8AC3E}">
        <p14:creationId xmlns:p14="http://schemas.microsoft.com/office/powerpoint/2010/main" val="148506911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RightStep">
      <a:dk1>
        <a:srgbClr val="000000"/>
      </a:dk1>
      <a:lt1>
        <a:srgbClr val="FFFFFF"/>
      </a:lt1>
      <a:dk2>
        <a:srgbClr val="243541"/>
      </a:dk2>
      <a:lt2>
        <a:srgbClr val="E8E4E2"/>
      </a:lt2>
      <a:accent1>
        <a:srgbClr val="82A6BB"/>
      </a:accent1>
      <a:accent2>
        <a:srgbClr val="7F8CBA"/>
      </a:accent2>
      <a:accent3>
        <a:srgbClr val="9F96C6"/>
      </a:accent3>
      <a:accent4>
        <a:srgbClr val="A3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392</Words>
  <Application>Microsoft Office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Gill Sans MT</vt:lpstr>
      <vt:lpstr>Goudy Old Style</vt:lpstr>
      <vt:lpstr>Roboto</vt:lpstr>
      <vt:lpstr>ClassicFrameVTI</vt:lpstr>
      <vt:lpstr>Daikon and Arugula Tasting! </vt:lpstr>
      <vt:lpstr>What the heck is Daikon radish? </vt:lpstr>
      <vt:lpstr>Daikon History  </vt:lpstr>
      <vt:lpstr>PowerPoint Presentation</vt:lpstr>
      <vt:lpstr>Why Arugula?</vt:lpstr>
      <vt:lpstr>Common uses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Daikon and Arugula Tasting! </dc:title>
  <dc:creator>Poppe, Caleb</dc:creator>
  <cp:lastModifiedBy>Poppe, Caleb</cp:lastModifiedBy>
  <cp:revision>8</cp:revision>
  <dcterms:created xsi:type="dcterms:W3CDTF">2020-10-09T18:59:15Z</dcterms:created>
  <dcterms:modified xsi:type="dcterms:W3CDTF">2020-10-09T20:13:51Z</dcterms:modified>
</cp:coreProperties>
</file>